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40"/>
  </p:notesMasterIdLst>
  <p:handoutMasterIdLst>
    <p:handoutMasterId r:id="rId41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08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418" r:id="rId27"/>
    <p:sldId id="419" r:id="rId28"/>
    <p:sldId id="420" r:id="rId29"/>
    <p:sldId id="421" r:id="rId30"/>
    <p:sldId id="422" r:id="rId31"/>
    <p:sldId id="423" r:id="rId32"/>
    <p:sldId id="424" r:id="rId33"/>
    <p:sldId id="425" r:id="rId34"/>
    <p:sldId id="426" r:id="rId35"/>
    <p:sldId id="394" r:id="rId36"/>
    <p:sldId id="427" r:id="rId37"/>
    <p:sldId id="428" r:id="rId38"/>
    <p:sldId id="275" r:id="rId39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42"/>
    </p:embeddedFont>
    <p:embeddedFont>
      <p:font typeface="Verdana" panose="020B0604030504040204" pitchFamily="34" charset="0"/>
      <p:regular r:id="rId43"/>
      <p:bold r:id="rId44"/>
      <p:italic r:id="rId45"/>
      <p:boldItalic r:id="rId46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26" autoAdjust="0"/>
    <p:restoredTop sz="96370" autoAdjust="0"/>
  </p:normalViewPr>
  <p:slideViewPr>
    <p:cSldViewPr>
      <p:cViewPr>
        <p:scale>
          <a:sx n="60" d="100"/>
          <a:sy n="60" d="100"/>
        </p:scale>
        <p:origin x="-126" y="-31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2019-06-18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2019-06-18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/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0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14-1. </a:t>
            </a:r>
            <a:r>
              <a:rPr lang="ko-KR" altLang="en-US" b="1" dirty="0" smtClean="0">
                <a:solidFill>
                  <a:schemeClr val="tx1"/>
                </a:solidFill>
              </a:rPr>
              <a:t>입출력 </a:t>
            </a:r>
            <a:r>
              <a:rPr lang="ko-KR" altLang="en-US" b="1" dirty="0" err="1" smtClean="0">
                <a:solidFill>
                  <a:schemeClr val="tx1"/>
                </a:solidFill>
              </a:rPr>
              <a:t>스트림</a:t>
            </a:r>
            <a:endParaRPr lang="ko-KR" altLang="en-US" b="1" dirty="0" smtClean="0">
              <a:solidFill>
                <a:schemeClr val="tx1"/>
              </a:solidFill>
            </a:endParaRP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전체를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OutputStream</a:t>
            </a:r>
            <a:endParaRPr lang="ko-KR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1590674"/>
            <a:ext cx="6878975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571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일부를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OutputStream</a:t>
            </a:r>
            <a:endParaRPr lang="ko-KR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219200"/>
            <a:ext cx="525780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800350"/>
            <a:ext cx="75438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884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InputStream</a:t>
            </a:r>
            <a:r>
              <a:rPr lang="en-US" altLang="ko-KR" dirty="0" smtClean="0">
                <a:solidFill>
                  <a:srgbClr val="C00000"/>
                </a:solidFill>
              </a:rPr>
              <a:t> </a:t>
            </a:r>
          </a:p>
          <a:p>
            <a:pPr lvl="1"/>
            <a:r>
              <a:rPr lang="ko-KR" altLang="en-US" dirty="0" smtClean="0"/>
              <a:t>바이트 기반 입력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바이트 기반 입력 </a:t>
            </a:r>
            <a:r>
              <a:rPr lang="ko-KR" altLang="en-US" dirty="0" err="1" smtClean="0"/>
              <a:t>스트림은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InputStream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 상속받아 만들어짐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바이트 입력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InputStream</a:t>
            </a:r>
            <a:endParaRPr lang="ko-KR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209800"/>
            <a:ext cx="5801917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028" y="4098542"/>
            <a:ext cx="7541172" cy="2120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142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en-US" altLang="ko-KR" dirty="0" smtClean="0"/>
              <a:t>1byte </a:t>
            </a:r>
            <a:r>
              <a:rPr lang="ko-KR" altLang="en-US" dirty="0" smtClean="0"/>
              <a:t>읽고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(4byte) </a:t>
            </a:r>
            <a:r>
              <a:rPr lang="ko-KR" altLang="en-US" dirty="0" smtClean="0"/>
              <a:t>타입으로 리턴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리턴된</a:t>
            </a:r>
            <a:r>
              <a:rPr lang="ko-KR" altLang="en-US" dirty="0" smtClean="0"/>
              <a:t> </a:t>
            </a:r>
            <a:r>
              <a:rPr lang="en-US" altLang="ko-KR" dirty="0" smtClean="0"/>
              <a:t>4byte </a:t>
            </a:r>
            <a:r>
              <a:rPr lang="ko-KR" altLang="en-US" dirty="0" smtClean="0"/>
              <a:t>중 끝 </a:t>
            </a:r>
            <a:r>
              <a:rPr lang="en-US" altLang="ko-KR" dirty="0" smtClean="0"/>
              <a:t>1byte</a:t>
            </a:r>
            <a:r>
              <a:rPr lang="ko-KR" altLang="en-US" dirty="0" smtClean="0"/>
              <a:t>에만 데이터 들어 있음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더 이상 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바이트 읽을 수 없게 되면 </a:t>
            </a:r>
            <a:r>
              <a:rPr lang="en-US" altLang="ko-KR" dirty="0" smtClean="0"/>
              <a:t>-1 </a:t>
            </a:r>
            <a:r>
              <a:rPr lang="ko-KR" altLang="en-US" dirty="0" smtClean="0"/>
              <a:t>리턴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읽을 수 있는 마지막 바이트까지 반복하여 </a:t>
            </a:r>
            <a:r>
              <a:rPr lang="en-US" altLang="ko-KR" dirty="0" smtClean="0"/>
              <a:t>1byte</a:t>
            </a:r>
            <a:r>
              <a:rPr lang="ko-KR" altLang="en-US" dirty="0" smtClean="0"/>
              <a:t>씩 읽을 수 있음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971799"/>
            <a:ext cx="6781800" cy="213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621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1byte</a:t>
            </a:r>
            <a:r>
              <a:rPr lang="ko-KR" altLang="en-US" dirty="0" smtClean="0"/>
              <a:t>씩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600200"/>
            <a:ext cx="7011865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167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read(byte[] b)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배열의 길이만큼 바이트 읽고 해당 배열에 저장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읽은 바이트 수를 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112577"/>
            <a:ext cx="6124903" cy="426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793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길이만큼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4000"/>
            <a:ext cx="71628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678621"/>
            <a:ext cx="7162800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690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read(byte[] b,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off,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</a:t>
            </a:r>
            <a:r>
              <a:rPr lang="en-US" altLang="ko-KR" dirty="0" err="1" smtClean="0">
                <a:solidFill>
                  <a:srgbClr val="C00000"/>
                </a:solidFill>
              </a:rPr>
              <a:t>len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len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개의 바이트만큼 읽고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바이트 배열 </a:t>
            </a:r>
            <a:r>
              <a:rPr lang="en-US" altLang="ko-KR" dirty="0" smtClean="0"/>
              <a:t>b[off]</a:t>
            </a:r>
            <a:r>
              <a:rPr lang="ko-KR" altLang="en-US" dirty="0" smtClean="0"/>
              <a:t>부터</a:t>
            </a:r>
            <a:r>
              <a:rPr lang="en-US" altLang="ko-KR" dirty="0"/>
              <a:t>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 까지 저장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읽은 바이트 수인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 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159876"/>
            <a:ext cx="5867400" cy="227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572000"/>
            <a:ext cx="72390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14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지정한 길이만큼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InputStream</a:t>
            </a:r>
            <a:endParaRPr lang="ko-KR" alt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524000"/>
            <a:ext cx="6858000" cy="4889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507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Writer</a:t>
            </a:r>
          </a:p>
          <a:p>
            <a:pPr lvl="1"/>
            <a:r>
              <a:rPr lang="ko-KR" altLang="en-US" dirty="0" smtClean="0"/>
              <a:t>문자 기반 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문자 기반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클래스는 </a:t>
            </a:r>
            <a:r>
              <a:rPr lang="en-US" altLang="ko-KR" dirty="0" smtClean="0"/>
              <a:t>Writer </a:t>
            </a:r>
            <a:r>
              <a:rPr lang="ko-KR" altLang="en-US" dirty="0" smtClean="0"/>
              <a:t>클래스를 상속받아 만들어짐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문자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</a:t>
            </a:r>
            <a:r>
              <a:rPr lang="en-US" altLang="ko-KR" dirty="0" smtClean="0"/>
              <a:t>: Writer</a:t>
            </a:r>
            <a:endParaRPr lang="ko-KR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046" y="2209800"/>
            <a:ext cx="5791200" cy="1344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82" y="3607183"/>
            <a:ext cx="7370708" cy="2844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158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시작하기 전에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입출력 </a:t>
            </a:r>
            <a:r>
              <a:rPr lang="ko-KR" altLang="en-US" sz="2400" dirty="0" err="1"/>
              <a:t>스트림의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종류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바이트 출력 </a:t>
            </a:r>
            <a:r>
              <a:rPr lang="ko-KR" altLang="en-US" sz="2400" dirty="0" err="1"/>
              <a:t>스트림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400" dirty="0" err="1" smtClean="0"/>
              <a:t>OutputStream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바이트 입력 </a:t>
            </a:r>
            <a:r>
              <a:rPr lang="ko-KR" altLang="en-US" sz="2400" dirty="0" err="1"/>
              <a:t>스트림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400" dirty="0" err="1"/>
              <a:t>InputStream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문자 출력 </a:t>
            </a:r>
            <a:r>
              <a:rPr lang="ko-KR" altLang="en-US" sz="2400" dirty="0" err="1"/>
              <a:t>스트림</a:t>
            </a:r>
            <a:r>
              <a:rPr lang="ko-KR" altLang="en-US" sz="2400" dirty="0"/>
              <a:t> </a:t>
            </a:r>
            <a:r>
              <a:rPr lang="en-US" altLang="ko-KR" sz="2400" dirty="0"/>
              <a:t>: Writer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문자열 입력 </a:t>
            </a:r>
            <a:r>
              <a:rPr lang="ko-KR" altLang="en-US" sz="2400" dirty="0" err="1"/>
              <a:t>스트림</a:t>
            </a:r>
            <a:r>
              <a:rPr lang="ko-KR" altLang="en-US" sz="2400" dirty="0"/>
              <a:t> </a:t>
            </a:r>
            <a:r>
              <a:rPr lang="en-US" altLang="ko-KR" sz="2400" dirty="0"/>
              <a:t>: Reader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키워드로 </a:t>
            </a:r>
            <a:r>
              <a:rPr lang="ko-KR" altLang="en-US" sz="2400" dirty="0" smtClean="0"/>
              <a:t>끝내는 핵심 포인트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확인문제</a:t>
            </a:r>
            <a:endParaRPr lang="en-US" altLang="ko-KR" sz="2400" dirty="0" smtClean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writer(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c)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매개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변수로 주어지는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(4byte)</a:t>
            </a:r>
            <a:r>
              <a:rPr lang="ko-KR" altLang="en-US" dirty="0" smtClean="0"/>
              <a:t>에서 끝 </a:t>
            </a:r>
            <a:r>
              <a:rPr lang="en-US" altLang="ko-KR" dirty="0" smtClean="0"/>
              <a:t>2byte(1</a:t>
            </a:r>
            <a:r>
              <a:rPr lang="ko-KR" altLang="en-US" dirty="0" smtClean="0"/>
              <a:t>개 문자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만 출력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972659"/>
            <a:ext cx="6096000" cy="1835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447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한 문자씩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3999"/>
            <a:ext cx="7086600" cy="4819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118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write(char[] </a:t>
            </a:r>
            <a:r>
              <a:rPr lang="en-US" altLang="ko-KR" dirty="0" err="1" smtClean="0">
                <a:solidFill>
                  <a:srgbClr val="C00000"/>
                </a:solidFill>
              </a:rPr>
              <a:t>cbuf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</a:t>
            </a:r>
            <a:r>
              <a:rPr lang="en-US" altLang="ko-KR" dirty="0" smtClean="0"/>
              <a:t>char[] </a:t>
            </a:r>
            <a:r>
              <a:rPr lang="ko-KR" altLang="en-US" dirty="0" smtClean="0"/>
              <a:t>배열의 모든 문자를 출력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133599"/>
            <a:ext cx="5791200" cy="2440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379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전체를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497723"/>
            <a:ext cx="7010400" cy="4674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556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write(char[] </a:t>
            </a:r>
            <a:r>
              <a:rPr lang="en-US" altLang="ko-KR" dirty="0" err="1" smtClean="0">
                <a:solidFill>
                  <a:srgbClr val="C00000"/>
                </a:solidFill>
              </a:rPr>
              <a:t>cbuf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off,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</a:t>
            </a:r>
            <a:r>
              <a:rPr lang="en-US" altLang="ko-KR" dirty="0" err="1" smtClean="0">
                <a:solidFill>
                  <a:srgbClr val="C00000"/>
                </a:solidFill>
              </a:rPr>
              <a:t>len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en-US" altLang="ko-KR" dirty="0" smtClean="0"/>
              <a:t>c[off]</a:t>
            </a:r>
            <a:r>
              <a:rPr lang="ko-KR" altLang="en-US" dirty="0" smtClean="0"/>
              <a:t>부터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개의 문자를 출력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905000"/>
            <a:ext cx="6477000" cy="2371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44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일부를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95437"/>
            <a:ext cx="6779661" cy="427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99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write(String </a:t>
            </a:r>
            <a:r>
              <a:rPr lang="en-US" altLang="ko-KR" dirty="0" err="1" smtClean="0">
                <a:solidFill>
                  <a:srgbClr val="C00000"/>
                </a:solidFill>
              </a:rPr>
              <a:t>str</a:t>
            </a:r>
            <a:r>
              <a:rPr lang="en-US" altLang="ko-KR" dirty="0" smtClean="0">
                <a:solidFill>
                  <a:srgbClr val="C00000"/>
                </a:solidFill>
              </a:rPr>
              <a:t>)</a:t>
            </a:r>
            <a:r>
              <a:rPr lang="ko-KR" altLang="en-US" dirty="0" smtClean="0"/>
              <a:t>와 </a:t>
            </a:r>
            <a:r>
              <a:rPr lang="en-US" altLang="ko-KR" dirty="0" smtClean="0">
                <a:solidFill>
                  <a:srgbClr val="C00000"/>
                </a:solidFill>
              </a:rPr>
              <a:t>write(String </a:t>
            </a:r>
            <a:r>
              <a:rPr lang="en-US" altLang="ko-KR" dirty="0" err="1" smtClean="0">
                <a:solidFill>
                  <a:srgbClr val="C00000"/>
                </a:solidFill>
              </a:rPr>
              <a:t>str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off, 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</a:t>
            </a:r>
            <a:r>
              <a:rPr lang="en-US" altLang="ko-KR" dirty="0" err="1" smtClean="0">
                <a:solidFill>
                  <a:srgbClr val="C00000"/>
                </a:solidFill>
              </a:rPr>
              <a:t>len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en-US" altLang="ko-KR" dirty="0" smtClean="0"/>
              <a:t>write(String </a:t>
            </a:r>
            <a:r>
              <a:rPr lang="en-US" altLang="ko-KR" dirty="0" err="1" smtClean="0"/>
              <a:t>str</a:t>
            </a:r>
            <a:r>
              <a:rPr lang="en-US" altLang="ko-KR" dirty="0" smtClean="0"/>
              <a:t>)</a:t>
            </a:r>
            <a:r>
              <a:rPr lang="ko-KR" altLang="en-US" dirty="0" smtClean="0"/>
              <a:t>은 문자열 전체를 출력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보냄</a:t>
            </a:r>
            <a:endParaRPr lang="en-US" altLang="ko-KR" dirty="0" smtClean="0"/>
          </a:p>
          <a:p>
            <a:pPr lvl="1"/>
            <a:r>
              <a:rPr lang="en-US" altLang="ko-KR" dirty="0"/>
              <a:t>write(String </a:t>
            </a:r>
            <a:r>
              <a:rPr lang="en-US" altLang="ko-KR" dirty="0" err="1"/>
              <a:t>str</a:t>
            </a:r>
            <a:r>
              <a:rPr lang="en-US" altLang="ko-KR" dirty="0"/>
              <a:t>, </a:t>
            </a:r>
            <a:r>
              <a:rPr lang="en-US" altLang="ko-KR" dirty="0" err="1"/>
              <a:t>int</a:t>
            </a:r>
            <a:r>
              <a:rPr lang="en-US" altLang="ko-KR" dirty="0"/>
              <a:t> off, 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en-US" altLang="ko-KR" dirty="0" err="1" smtClean="0"/>
              <a:t>len</a:t>
            </a:r>
            <a:r>
              <a:rPr lang="en-US" altLang="ko-KR" dirty="0" smtClean="0"/>
              <a:t>)</a:t>
            </a:r>
            <a:r>
              <a:rPr lang="ko-KR" altLang="en-US" dirty="0" smtClean="0"/>
              <a:t>은 주어진 문자열 </a:t>
            </a:r>
            <a:r>
              <a:rPr lang="en-US" altLang="ko-KR" dirty="0" smtClean="0"/>
              <a:t>off</a:t>
            </a:r>
            <a:r>
              <a:rPr lang="ko-KR" altLang="en-US" dirty="0" smtClean="0"/>
              <a:t>순번부터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개까지의 문자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286000"/>
            <a:ext cx="5486400" cy="408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38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Writer</a:t>
            </a:r>
            <a:endParaRPr lang="ko-KR" altLang="en-US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090" y="1584434"/>
            <a:ext cx="7086600" cy="4468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678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Reader</a:t>
            </a:r>
          </a:p>
          <a:p>
            <a:pPr lvl="1"/>
            <a:r>
              <a:rPr lang="ko-KR" altLang="en-US" dirty="0" smtClean="0"/>
              <a:t>문자 기반 입력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문자 기반 입력 </a:t>
            </a:r>
            <a:r>
              <a:rPr lang="ko-KR" altLang="en-US" dirty="0" err="1" smtClean="0"/>
              <a:t>스트림은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Reader </a:t>
            </a:r>
            <a:r>
              <a:rPr lang="ko-KR" altLang="en-US" dirty="0" smtClean="0"/>
              <a:t>클래스 상속받아 만들어짐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문자열 입력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</a:t>
            </a:r>
            <a:r>
              <a:rPr lang="en-US" altLang="ko-KR" dirty="0" smtClean="0"/>
              <a:t>: Reader</a:t>
            </a:r>
            <a:endParaRPr lang="ko-KR" altLang="en-US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578" y="2242645"/>
            <a:ext cx="5029200" cy="14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40" y="3867807"/>
            <a:ext cx="7455477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830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개의 문자</a:t>
            </a:r>
            <a:r>
              <a:rPr lang="en-US" altLang="ko-KR" dirty="0" smtClean="0"/>
              <a:t>(2byte) </a:t>
            </a:r>
            <a:r>
              <a:rPr lang="ko-KR" altLang="en-US" dirty="0" smtClean="0"/>
              <a:t>읽고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(4byte) </a:t>
            </a:r>
            <a:r>
              <a:rPr lang="ko-KR" altLang="en-US" dirty="0" smtClean="0"/>
              <a:t>타입으로 리턴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리턴된</a:t>
            </a:r>
            <a:r>
              <a:rPr lang="ko-KR" altLang="en-US" dirty="0" smtClean="0"/>
              <a:t> </a:t>
            </a:r>
            <a:r>
              <a:rPr lang="en-US" altLang="ko-KR" dirty="0" smtClean="0"/>
              <a:t>4byte </a:t>
            </a:r>
            <a:r>
              <a:rPr lang="ko-KR" altLang="en-US" dirty="0" smtClean="0"/>
              <a:t>중 끝 </a:t>
            </a:r>
            <a:r>
              <a:rPr lang="en-US" altLang="ko-KR" dirty="0" smtClean="0"/>
              <a:t>2byte</a:t>
            </a:r>
            <a:r>
              <a:rPr lang="ko-KR" altLang="en-US" dirty="0" smtClean="0"/>
              <a:t>에 문자 데이터 들어 있음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read()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리턴한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 </a:t>
            </a:r>
            <a:r>
              <a:rPr lang="en-US" altLang="ko-KR" dirty="0" smtClean="0"/>
              <a:t>char </a:t>
            </a:r>
            <a:r>
              <a:rPr lang="ko-KR" altLang="en-US" dirty="0" smtClean="0"/>
              <a:t>타입으로 변환하면 읽은 문자 얻을 수 있음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286000"/>
            <a:ext cx="6705600" cy="1708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495800"/>
            <a:ext cx="75764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145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키워드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입출력 </a:t>
            </a:r>
            <a:r>
              <a:rPr lang="ko-KR" altLang="en-US" dirty="0" err="1" smtClean="0"/>
              <a:t>스트림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InputStream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OutputStream</a:t>
            </a:r>
            <a:r>
              <a:rPr lang="en-US" altLang="ko-KR" dirty="0" smtClean="0"/>
              <a:t>, Reader, Writer</a:t>
            </a:r>
          </a:p>
          <a:p>
            <a:pPr marL="0" indent="0">
              <a:buFont typeface="Wingdings" pitchFamily="2" charset="2"/>
              <a:buNone/>
            </a:pP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포인트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ko-KR" altLang="en-US" dirty="0" smtClean="0"/>
              <a:t>프로그램은 데이터를 읽고 출력하는 작업을 빈번히 수행한다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데이터를 읽고 출력하기 위해 사용되는 입출력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에 대해 알아본다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시작하기 전에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한 문자씩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239000" cy="429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368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read(char[] </a:t>
            </a:r>
            <a:r>
              <a:rPr lang="en-US" altLang="ko-KR" dirty="0" err="1" smtClean="0">
                <a:solidFill>
                  <a:srgbClr val="C00000"/>
                </a:solidFill>
              </a:rPr>
              <a:t>cbuf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문자 배열의 길이만큼 문자 읽고 배열에 저장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읽은 문자 수를 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962807"/>
            <a:ext cx="5619750" cy="439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832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</a:t>
            </a:r>
            <a:r>
              <a:rPr lang="en-US" altLang="ko-KR" dirty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배열 길이만큼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145" y="1514639"/>
            <a:ext cx="7244255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83" y="2641546"/>
            <a:ext cx="7244255" cy="354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132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read(char[] </a:t>
            </a:r>
            <a:r>
              <a:rPr lang="en-US" altLang="ko-KR" dirty="0" err="1" smtClean="0">
                <a:solidFill>
                  <a:srgbClr val="C00000"/>
                </a:solidFill>
              </a:rPr>
              <a:t>cbuf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en-US" altLang="ko-KR" dirty="0" err="1" smtClean="0">
                <a:solidFill>
                  <a:srgbClr val="C00000"/>
                </a:solidFill>
              </a:rPr>
              <a:t>intoff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en-US" altLang="ko-KR" dirty="0" err="1" smtClean="0">
                <a:solidFill>
                  <a:srgbClr val="C00000"/>
                </a:solidFill>
              </a:rPr>
              <a:t>intlen</a:t>
            </a:r>
            <a:r>
              <a:rPr lang="en-US" altLang="ko-KR" dirty="0" smtClean="0">
                <a:solidFill>
                  <a:srgbClr val="C00000"/>
                </a:solidFill>
              </a:rPr>
              <a:t>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입력 </a:t>
            </a:r>
            <a:r>
              <a:rPr lang="ko-KR" altLang="en-US" dirty="0" err="1" smtClean="0"/>
              <a:t>스트림으로부터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개의 문자만큼 읽고 </a:t>
            </a:r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문자 배열에서 </a:t>
            </a:r>
            <a:r>
              <a:rPr lang="en-US" altLang="ko-KR" dirty="0" err="1" smtClean="0"/>
              <a:t>cbuf</a:t>
            </a:r>
            <a:r>
              <a:rPr lang="en-US" altLang="ko-KR" dirty="0" smtClean="0"/>
              <a:t>[off]</a:t>
            </a:r>
            <a:r>
              <a:rPr lang="ko-KR" altLang="en-US" dirty="0" smtClean="0"/>
              <a:t>부터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개까지 저장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읽은 문자 수인 </a:t>
            </a:r>
            <a:r>
              <a:rPr lang="en-US" altLang="ko-KR" dirty="0" err="1" smtClean="0"/>
              <a:t>len</a:t>
            </a:r>
            <a:r>
              <a:rPr lang="ko-KR" altLang="en-US" dirty="0" smtClean="0"/>
              <a:t>개 리턴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33599"/>
            <a:ext cx="6553200" cy="2499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649160"/>
            <a:ext cx="7391400" cy="1523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848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지정한 길이만큼 읽기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Reader</a:t>
            </a:r>
            <a:endParaRPr lang="ko-KR" altLang="en-US" dirty="0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23999"/>
            <a:ext cx="7010400" cy="4771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904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입출력 </a:t>
            </a:r>
            <a:r>
              <a:rPr lang="ko-KR" altLang="en-US" dirty="0" err="1" smtClean="0">
                <a:solidFill>
                  <a:srgbClr val="C00000"/>
                </a:solidFill>
              </a:rPr>
              <a:t>스트림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자바에서 데이터는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통해 </a:t>
            </a:r>
            <a:r>
              <a:rPr lang="ko-KR" altLang="en-US" dirty="0" err="1" smtClean="0"/>
              <a:t>입출력됨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프로그램이 출발지인지 도착지인지 여부에 따라 사용하는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종류가 결정됨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/>
          </a:p>
          <a:p>
            <a:pPr lvl="1" indent="-136525"/>
            <a:r>
              <a:rPr lang="en-US" altLang="ko-KR" dirty="0" err="1" smtClean="0">
                <a:solidFill>
                  <a:srgbClr val="C00000"/>
                </a:solidFill>
              </a:rPr>
              <a:t>InputStream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바이트 기반 입력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추상 클래스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모든 바이트 기반 입력 </a:t>
            </a:r>
            <a:r>
              <a:rPr lang="ko-KR" altLang="en-US" dirty="0" err="1" smtClean="0"/>
              <a:t>스트림은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InputStream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클래스를 상속받아 만들어짐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r>
              <a:rPr lang="en-US" altLang="ko-KR" dirty="0" err="1" smtClean="0">
                <a:solidFill>
                  <a:srgbClr val="C00000"/>
                </a:solidFill>
              </a:rPr>
              <a:t>OutputStream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바이트 기반 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추상 클래스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모든 바이트 기반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클래스는 </a:t>
            </a:r>
            <a:r>
              <a:rPr lang="en-US" altLang="ko-KR" dirty="0" err="1" smtClean="0"/>
              <a:t>OutputStream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 상속받아 만들어짐</a:t>
            </a:r>
            <a:endParaRPr lang="en-US" altLang="ko-KR" dirty="0" smtClean="0"/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Reader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문자 기반 입력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추상 클래스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모든 문자 기반 입력 </a:t>
            </a:r>
            <a:r>
              <a:rPr lang="ko-KR" altLang="en-US" dirty="0" err="1" smtClean="0"/>
              <a:t>스트림은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Reader </a:t>
            </a:r>
            <a:r>
              <a:rPr lang="ko-KR" altLang="en-US" dirty="0" smtClean="0"/>
              <a:t>클래스 상속받아 만들어짐</a:t>
            </a:r>
            <a:endParaRPr lang="en-US" altLang="ko-KR" dirty="0" smtClean="0"/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en-US" altLang="ko-KR" dirty="0" smtClean="0">
                <a:solidFill>
                  <a:srgbClr val="C00000"/>
                </a:solidFill>
              </a:rPr>
              <a:t>Writer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 smtClean="0"/>
              <a:t>문자 기반 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추상 클래스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모든 문자 기반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클래스는 </a:t>
            </a:r>
            <a:r>
              <a:rPr lang="en-US" altLang="ko-KR" dirty="0" smtClean="0"/>
              <a:t>Writer </a:t>
            </a:r>
            <a:r>
              <a:rPr lang="ko-KR" altLang="en-US" dirty="0" smtClean="0"/>
              <a:t>클래스 상속받아 만들어짐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입출력 </a:t>
            </a:r>
            <a:r>
              <a:rPr lang="ko-KR" altLang="en-US" dirty="0" err="1" smtClean="0"/>
              <a:t>스트림에</a:t>
            </a:r>
            <a:r>
              <a:rPr lang="ko-KR" altLang="en-US" dirty="0" smtClean="0"/>
              <a:t> 대한 설명으로 맞는 것에 </a:t>
            </a:r>
            <a:r>
              <a:rPr lang="en-US" altLang="ko-KR" dirty="0" smtClean="0"/>
              <a:t>O, </a:t>
            </a:r>
            <a:r>
              <a:rPr lang="ko-KR" altLang="en-US" dirty="0" smtClean="0"/>
              <a:t>틀린 것에 </a:t>
            </a:r>
            <a:r>
              <a:rPr lang="en-US" altLang="ko-KR" dirty="0" smtClean="0"/>
              <a:t>X </a:t>
            </a:r>
            <a:r>
              <a:rPr lang="ko-KR" altLang="en-US" dirty="0" smtClean="0"/>
              <a:t>하세요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하나의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입력과 출력이 동시에 가능하다</a:t>
            </a:r>
            <a:r>
              <a:rPr lang="en-US" altLang="ko-KR" dirty="0"/>
              <a:t> </a:t>
            </a:r>
            <a:r>
              <a:rPr lang="en-US" altLang="ko-KR" dirty="0" smtClean="0"/>
              <a:t>(        )</a:t>
            </a:r>
          </a:p>
          <a:p>
            <a:pPr lvl="1"/>
            <a:r>
              <a:rPr lang="ko-KR" altLang="en-US" dirty="0" smtClean="0"/>
              <a:t>프로그램을 기준으로 데이터가 들어오면 입력 </a:t>
            </a:r>
            <a:r>
              <a:rPr lang="ko-KR" altLang="en-US" dirty="0" err="1" smtClean="0"/>
              <a:t>스트림이다</a:t>
            </a:r>
            <a:r>
              <a:rPr lang="ko-KR" altLang="en-US" dirty="0" smtClean="0"/>
              <a:t> </a:t>
            </a:r>
            <a:r>
              <a:rPr lang="en-US" altLang="ko-KR" dirty="0"/>
              <a:t>(        )</a:t>
            </a:r>
          </a:p>
          <a:p>
            <a:pPr lvl="1"/>
            <a:r>
              <a:rPr lang="ko-KR" altLang="en-US" dirty="0" smtClean="0"/>
              <a:t>프로그램을 기준으로 데이터가 나가면 출력 </a:t>
            </a:r>
            <a:r>
              <a:rPr lang="ko-KR" altLang="en-US" dirty="0" err="1" smtClean="0"/>
              <a:t>스트림이다</a:t>
            </a:r>
            <a:r>
              <a:rPr lang="ko-KR" altLang="en-US" dirty="0" smtClean="0"/>
              <a:t> </a:t>
            </a:r>
            <a:r>
              <a:rPr lang="en-US" altLang="ko-KR" dirty="0"/>
              <a:t>(        )</a:t>
            </a:r>
          </a:p>
          <a:p>
            <a:pPr lvl="1"/>
            <a:r>
              <a:rPr lang="ko-KR" altLang="en-US" dirty="0" smtClean="0"/>
              <a:t>파일에 데이터를 저장하려면 출력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사용해야 한다 </a:t>
            </a:r>
            <a:r>
              <a:rPr lang="en-US" altLang="ko-KR" dirty="0"/>
              <a:t>(        )</a:t>
            </a:r>
          </a:p>
          <a:p>
            <a:pPr lvl="1"/>
            <a:endParaRPr lang="en-US" altLang="ko-KR" dirty="0" smtClean="0"/>
          </a:p>
          <a:p>
            <a:r>
              <a:rPr lang="en-US" altLang="ko-KR" dirty="0" err="1" smtClean="0"/>
              <a:t>InputStream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Reader</a:t>
            </a:r>
            <a:r>
              <a:rPr lang="ko-KR" altLang="en-US" dirty="0" smtClean="0"/>
              <a:t>에 대한 설명으로 맞는 것에 </a:t>
            </a:r>
            <a:r>
              <a:rPr lang="en-US" altLang="ko-KR" dirty="0" smtClean="0"/>
              <a:t>O, </a:t>
            </a:r>
            <a:r>
              <a:rPr lang="ko-KR" altLang="en-US" dirty="0" smtClean="0"/>
              <a:t>틀린 것에 </a:t>
            </a:r>
            <a:r>
              <a:rPr lang="en-US" altLang="ko-KR" dirty="0" smtClean="0"/>
              <a:t>X </a:t>
            </a:r>
            <a:r>
              <a:rPr lang="ko-KR" altLang="en-US" dirty="0" smtClean="0"/>
              <a:t>하세요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이미지 데이터는 </a:t>
            </a:r>
            <a:r>
              <a:rPr lang="en-US" altLang="ko-KR" dirty="0" err="1" smtClean="0"/>
              <a:t>InputStream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Reader</a:t>
            </a:r>
            <a:r>
              <a:rPr lang="ko-KR" altLang="en-US" dirty="0" smtClean="0"/>
              <a:t>로 모두 읽을 수 있다 </a:t>
            </a:r>
            <a:r>
              <a:rPr lang="en-US" altLang="ko-KR" dirty="0"/>
              <a:t>(        )</a:t>
            </a:r>
          </a:p>
          <a:p>
            <a:pPr lvl="1"/>
            <a:r>
              <a:rPr lang="en-US" altLang="ko-KR" dirty="0" smtClean="0"/>
              <a:t>Reader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read()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문자를 읽고 </a:t>
            </a:r>
            <a:r>
              <a:rPr lang="ko-KR" altLang="en-US" dirty="0" err="1" smtClean="0"/>
              <a:t>리턴한다</a:t>
            </a:r>
            <a:r>
              <a:rPr lang="ko-KR" altLang="en-US" dirty="0" smtClean="0"/>
              <a:t> </a:t>
            </a:r>
            <a:r>
              <a:rPr lang="en-US" altLang="ko-KR" dirty="0"/>
              <a:t>(        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err="1" smtClean="0"/>
              <a:t>InputStream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read()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1byte</a:t>
            </a:r>
            <a:r>
              <a:rPr lang="ko-KR" altLang="en-US" dirty="0" smtClean="0"/>
              <a:t>를 읽고 </a:t>
            </a:r>
            <a:r>
              <a:rPr lang="ko-KR" altLang="en-US" dirty="0" err="1" smtClean="0"/>
              <a:t>리턴한다</a:t>
            </a:r>
            <a:r>
              <a:rPr lang="ko-KR" altLang="en-US" dirty="0" smtClean="0"/>
              <a:t> </a:t>
            </a:r>
            <a:r>
              <a:rPr lang="en-US" altLang="ko-KR" dirty="0"/>
              <a:t>(        )</a:t>
            </a:r>
          </a:p>
          <a:p>
            <a:pPr lvl="1"/>
            <a:r>
              <a:rPr lang="en-US" altLang="ko-KR" dirty="0" err="1" smtClean="0"/>
              <a:t>InputStream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read(byte[] b)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읽은 바이트 수를 </a:t>
            </a:r>
            <a:r>
              <a:rPr lang="ko-KR" altLang="en-US" dirty="0" err="1" smtClean="0"/>
              <a:t>리턴한다</a:t>
            </a:r>
            <a:r>
              <a:rPr lang="ko-KR" altLang="en-US" dirty="0" smtClean="0"/>
              <a:t> </a:t>
            </a:r>
            <a:r>
              <a:rPr lang="en-US" altLang="ko-KR" dirty="0"/>
              <a:t>(        )</a:t>
            </a:r>
          </a:p>
          <a:p>
            <a:pPr lvl="1"/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확인문제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420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출력 </a:t>
            </a:r>
            <a:r>
              <a:rPr lang="ko-KR" altLang="en-US" dirty="0" err="1" smtClean="0"/>
              <a:t>스트림에서</a:t>
            </a:r>
            <a:r>
              <a:rPr lang="ko-KR" altLang="en-US" dirty="0" smtClean="0"/>
              <a:t> 데이터를 출력한 후 </a:t>
            </a:r>
            <a:r>
              <a:rPr lang="en-US" altLang="ko-KR" dirty="0" smtClean="0"/>
              <a:t>flush()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호출하는 이유가 무엇입니까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버퍼에 있는 데이터를 모두 출력하고 버퍼를 비운다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출력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메모리에서 제거한다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버퍼에 있는 데이터를 모두 삭제한다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출력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닫는 역할을 한다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확인문제 </a:t>
            </a:r>
          </a:p>
        </p:txBody>
      </p:sp>
    </p:spTree>
    <p:extLst>
      <p:ext uri="{BB962C8B-B14F-4D97-AF65-F5344CB8AC3E}">
        <p14:creationId xmlns:p14="http://schemas.microsoft.com/office/powerpoint/2010/main" val="283319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err="1" smtClean="0">
                <a:solidFill>
                  <a:srgbClr val="C00000"/>
                </a:solidFill>
              </a:rPr>
              <a:t>스트림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(Stream)</a:t>
            </a:r>
          </a:p>
          <a:p>
            <a:pPr lvl="1"/>
            <a:r>
              <a:rPr lang="ko-KR" altLang="en-US" dirty="0" smtClean="0"/>
              <a:t>자바에서 데이터는 </a:t>
            </a:r>
            <a:r>
              <a:rPr lang="ko-KR" altLang="en-US" dirty="0" err="1" smtClean="0"/>
              <a:t>스트림을</a:t>
            </a:r>
            <a:r>
              <a:rPr lang="ko-KR" altLang="en-US" dirty="0" smtClean="0"/>
              <a:t> 통해 </a:t>
            </a:r>
            <a:r>
              <a:rPr lang="ko-KR" altLang="en-US" dirty="0" err="1" smtClean="0"/>
              <a:t>입출력됨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프로그램이 데이터의 출발지인지 도착지인지의 여부에 따라 사용하는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종류가 결정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514600"/>
            <a:ext cx="71628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291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바이트 기반 </a:t>
            </a:r>
            <a:r>
              <a:rPr lang="ko-KR" altLang="en-US" dirty="0" err="1" smtClean="0">
                <a:solidFill>
                  <a:srgbClr val="C00000"/>
                </a:solidFill>
              </a:rPr>
              <a:t>스트림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그림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멀티미디어 등의 바이너리 데이터를 읽고 출력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C00000"/>
                </a:solidFill>
              </a:rPr>
              <a:t>문자 기반 </a:t>
            </a:r>
            <a:r>
              <a:rPr lang="ko-KR" altLang="en-US" dirty="0" err="1" smtClean="0">
                <a:solidFill>
                  <a:srgbClr val="C00000"/>
                </a:solidFill>
              </a:rPr>
              <a:t>스트림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문자 데이터를 읽고 출력할 때 사용</a:t>
            </a:r>
            <a:endParaRPr lang="en-US" altLang="ko-KR" dirty="0" smtClean="0"/>
          </a:p>
          <a:p>
            <a:r>
              <a:rPr lang="ko-KR" altLang="en-US" dirty="0" smtClean="0"/>
              <a:t>최상위 클래스로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클래스의 바이트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문자 기반 판단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입출력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종류</a:t>
            </a:r>
            <a:endParaRPr lang="ko-KR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790824"/>
            <a:ext cx="7239000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582509"/>
            <a:ext cx="7239000" cy="1880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9713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OutputStream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바이트 기반 출력 </a:t>
            </a:r>
            <a:r>
              <a:rPr lang="ko-KR" altLang="en-US" dirty="0" err="1" smtClean="0"/>
              <a:t>스트림의</a:t>
            </a:r>
            <a:r>
              <a:rPr lang="ko-KR" altLang="en-US" dirty="0" smtClean="0"/>
              <a:t> 최상위 클래스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바이트 기반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클래스는 </a:t>
            </a:r>
            <a:r>
              <a:rPr lang="en-US" altLang="ko-KR" dirty="0" err="1" smtClean="0"/>
              <a:t>OutputStream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 상속받음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바이트 출력 </a:t>
            </a:r>
            <a:r>
              <a:rPr lang="ko-KR" altLang="en-US" dirty="0" err="1" smtClean="0"/>
              <a:t>스트림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OutputStream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19325"/>
            <a:ext cx="6705600" cy="1679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021" y="3982809"/>
            <a:ext cx="7620000" cy="2111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183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write(</a:t>
            </a:r>
            <a:r>
              <a:rPr lang="en-US" altLang="ko-KR" dirty="0" err="1" smtClean="0">
                <a:solidFill>
                  <a:srgbClr val="C00000"/>
                </a:solidFill>
              </a:rPr>
              <a:t>int</a:t>
            </a:r>
            <a:r>
              <a:rPr lang="en-US" altLang="ko-KR" dirty="0" smtClean="0">
                <a:solidFill>
                  <a:srgbClr val="C00000"/>
                </a:solidFill>
              </a:rPr>
              <a:t> b)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매개 변수로 주어지는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(4byte)</a:t>
            </a:r>
            <a:r>
              <a:rPr lang="ko-KR" altLang="en-US" dirty="0" smtClean="0"/>
              <a:t>에서 끝 </a:t>
            </a:r>
            <a:r>
              <a:rPr lang="en-US" altLang="ko-KR" dirty="0" smtClean="0"/>
              <a:t>1byte</a:t>
            </a:r>
            <a:r>
              <a:rPr lang="ko-KR" altLang="en-US" dirty="0" smtClean="0"/>
              <a:t>만 출력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OutputStream</a:t>
            </a:r>
            <a:endParaRPr lang="ko-KR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904999"/>
            <a:ext cx="6248400" cy="165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15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예시 </a:t>
            </a:r>
            <a:r>
              <a:rPr lang="en-US" altLang="ko-KR" dirty="0" smtClean="0"/>
              <a:t>– 1byte</a:t>
            </a:r>
            <a:r>
              <a:rPr lang="ko-KR" altLang="en-US" dirty="0" smtClean="0"/>
              <a:t>씩 출력하기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OutputStream</a:t>
            </a:r>
            <a:endParaRPr lang="ko-KR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24000"/>
            <a:ext cx="6781800" cy="478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853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write(byte[] b) </a:t>
            </a:r>
            <a:r>
              <a:rPr lang="ko-KR" altLang="en-US" dirty="0" err="1" smtClean="0">
                <a:solidFill>
                  <a:srgbClr val="C00000"/>
                </a:solidFill>
              </a:rPr>
              <a:t>메소드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err="1" smtClean="0"/>
              <a:t>매개값으로</a:t>
            </a:r>
            <a:r>
              <a:rPr lang="ko-KR" altLang="en-US" dirty="0" smtClean="0"/>
              <a:t> 주어진 배열의 모든 바이트를 출력 </a:t>
            </a:r>
            <a:r>
              <a:rPr lang="ko-KR" altLang="en-US" dirty="0" err="1" smtClean="0"/>
              <a:t>스트림으로</a:t>
            </a:r>
            <a:r>
              <a:rPr lang="ko-KR" altLang="en-US" dirty="0" smtClean="0"/>
              <a:t> 보냄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출력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OutputStream</a:t>
            </a:r>
            <a:endParaRPr lang="ko-KR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241" y="1866899"/>
            <a:ext cx="6477000" cy="2141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58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17953</TotalTime>
  <Words>988</Words>
  <Application>Microsoft Office PowerPoint</Application>
  <PresentationFormat>화면 슬라이드 쇼(4:3)</PresentationFormat>
  <Paragraphs>147</Paragraphs>
  <Slides>38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7" baseType="lpstr">
      <vt:lpstr>굴림</vt:lpstr>
      <vt:lpstr>Arial</vt:lpstr>
      <vt:lpstr>Wingdings</vt:lpstr>
      <vt:lpstr>HY견고딕</vt:lpstr>
      <vt:lpstr>나눔스퀘어OTF</vt:lpstr>
      <vt:lpstr>Verdana</vt:lpstr>
      <vt:lpstr>돋움</vt:lpstr>
      <vt:lpstr>맑은 고딕</vt:lpstr>
      <vt:lpstr>5_디자인 사용자 지정</vt:lpstr>
      <vt:lpstr>14-1. 입출력 스트림</vt:lpstr>
      <vt:lpstr>목차</vt:lpstr>
      <vt:lpstr>시작하기 전에</vt:lpstr>
      <vt:lpstr>시작하기 전에</vt:lpstr>
      <vt:lpstr>입출력 스트림의 종류</vt:lpstr>
      <vt:lpstr>바이트 출력 스트림 : OutputStream</vt:lpstr>
      <vt:lpstr>바이트 출력 스트림 : OutputStream</vt:lpstr>
      <vt:lpstr>바이트 출력 스트림 : OutputStream</vt:lpstr>
      <vt:lpstr>바이트 출력 스트림 : OutputStream</vt:lpstr>
      <vt:lpstr>바이트 출력 스트림 : OutputStream</vt:lpstr>
      <vt:lpstr>바이트 출력 스트림 : OutputStream</vt:lpstr>
      <vt:lpstr>바이트 입력 스트림 : InputStream</vt:lpstr>
      <vt:lpstr>바이트 입력 스트림 : InputStream</vt:lpstr>
      <vt:lpstr>바이트 입력 스트림 : InputStream</vt:lpstr>
      <vt:lpstr>바이트 입력 스트림 : InputStream</vt:lpstr>
      <vt:lpstr>바이트 입력 스트림 : InputStream</vt:lpstr>
      <vt:lpstr>바이트 입력 스트림 : InputStream</vt:lpstr>
      <vt:lpstr>바이트 입력 스트림 : InputStream</vt:lpstr>
      <vt:lpstr>문자 출력 스트림 : Writer</vt:lpstr>
      <vt:lpstr>문자 출력 스트림 : Writer</vt:lpstr>
      <vt:lpstr>문자 출력 스트림 : Writer</vt:lpstr>
      <vt:lpstr>문자 출력 스트림 : Writer</vt:lpstr>
      <vt:lpstr>문자 출력 스트림 : Writer</vt:lpstr>
      <vt:lpstr>문자 출력 스트림 : Writer</vt:lpstr>
      <vt:lpstr>문자 출력 스트림 : Writer</vt:lpstr>
      <vt:lpstr>문자 출력 스트림 : Writer</vt:lpstr>
      <vt:lpstr>문자 출력 스트림 : Writer</vt:lpstr>
      <vt:lpstr>문자열 입력 스트림 : Reader</vt:lpstr>
      <vt:lpstr>문자열 입력 스트림 : Reader</vt:lpstr>
      <vt:lpstr>문자열 입력 스트림 : Reader</vt:lpstr>
      <vt:lpstr>문자열 입력 스트림 : Reader</vt:lpstr>
      <vt:lpstr>문자열 입력 스트림 : Reader</vt:lpstr>
      <vt:lpstr>문자열 입력 스트림 : Reader</vt:lpstr>
      <vt:lpstr>문자열 입력 스트림 : Reader</vt:lpstr>
      <vt:lpstr>키워드로 끝내는 핵심 포인트 </vt:lpstr>
      <vt:lpstr>확인문제 </vt:lpstr>
      <vt:lpstr>확인문제 </vt:lpstr>
      <vt:lpstr>PowerPoint 프레젠테이션</vt:lpstr>
    </vt:vector>
  </TitlesOfParts>
  <Company>GuildDesign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이병엽</cp:lastModifiedBy>
  <cp:revision>2751</cp:revision>
  <dcterms:created xsi:type="dcterms:W3CDTF">2004-07-21T02:43:03Z</dcterms:created>
  <dcterms:modified xsi:type="dcterms:W3CDTF">2019-06-17T16:57:06Z</dcterms:modified>
</cp:coreProperties>
</file>